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ya Roy" userId="0c71ad0d15080cd5" providerId="LiveId" clId="{B8E5D15A-4A6B-4C8D-8217-C597692F6618}"/>
    <pc:docChg chg="custSel modSld">
      <pc:chgData name="Diya Roy" userId="0c71ad0d15080cd5" providerId="LiveId" clId="{B8E5D15A-4A6B-4C8D-8217-C597692F6618}" dt="2023-08-03T04:56:16.666" v="0" actId="21"/>
      <pc:docMkLst>
        <pc:docMk/>
      </pc:docMkLst>
      <pc:sldChg chg="delSp mod delAnim">
        <pc:chgData name="Diya Roy" userId="0c71ad0d15080cd5" providerId="LiveId" clId="{B8E5D15A-4A6B-4C8D-8217-C597692F6618}" dt="2023-08-03T04:56:16.666" v="0" actId="21"/>
        <pc:sldMkLst>
          <pc:docMk/>
          <pc:sldMk cId="1819886622" sldId="256"/>
        </pc:sldMkLst>
        <pc:picChg chg="del">
          <ac:chgData name="Diya Roy" userId="0c71ad0d15080cd5" providerId="LiveId" clId="{B8E5D15A-4A6B-4C8D-8217-C597692F6618}" dt="2023-08-03T04:56:16.666" v="0" actId="21"/>
          <ac:picMkLst>
            <pc:docMk/>
            <pc:sldMk cId="1819886622" sldId="256"/>
            <ac:picMk id="5" creationId="{7E0BCA94-9DAF-600B-0593-2AD1D36CEB18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59599-32A7-1B89-6A87-7F71B0B04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440F80-C39D-C87B-5BC6-780682177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6A446-7FCF-D09A-5BE5-83CB1C419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12B27-5676-F7F3-2827-ECC64B822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09DB5-424A-BA9A-5631-08F6CC072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780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D22BC-901B-7280-67CE-AC44738B9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E24B9B-B453-464C-BD30-85D7545D3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8DB97-C9A3-A3AD-B2C7-559718D26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302D0-28E5-2C91-2932-3D18FDEBB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4A76C-B615-9C49-C3C1-5AE5BE0AA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1350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9F6DF0-F781-76A2-CC58-9E7D46BBBA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27C823-BDC5-6045-7819-6600D9F73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24BED-AD4C-1330-23C0-E2344143D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C5464-5C94-4147-B772-C19C00819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0CCEDA-2B2F-03EE-574E-71D386D9E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7213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6EB7E-5549-9251-FCA9-CFCE1A02A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8CB1-83E1-3122-C4B3-1DB6A79D6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BA571-9F00-7901-B977-C9C9ABEC9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A7291-0A10-F10F-4571-F1479B257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25B2E-62D4-1920-9D30-39BCAF258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060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5BE0-20D4-A763-3C0F-93A8CF1E0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7BBAF-6920-8571-DAA6-1C4DAC68C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1486A-6879-339A-51D5-4F7E66131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ED511-179B-202E-6C5B-1B0F616A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7E711-AB7B-638F-7A8C-0E98C0044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372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21B87-684F-3161-EB45-252E632E6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A05A4-90A3-1B1A-C4D4-9F52090A45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971BB-CD32-C7C0-AEE7-FFEBFEE14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D260F-41FC-DA98-2337-6B0A7E149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3EB88-5A8A-CA63-8767-7FD570CC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EAC22-CF06-40F2-6FD4-59D4B9190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0020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BE28C-6805-3643-993C-EC4A87D83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2431E-4367-B640-373A-A2850737E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8F459-06E3-E4AD-52C0-CB0598F876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5BE324-9F8C-630F-CEBC-0A6081D988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E3A9D4-C6FF-C286-D8B7-ADE5552266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1F5390-F83F-6CAA-8AB4-E81AB60AD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05BB51-F721-9DA1-930D-11DFC3530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E92C2A-F6B0-F421-922A-46ED5806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15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DD1B9-0AE0-364C-D19A-C2A4F4B72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70271-C8DC-B025-2190-CAEA13883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AF3E24-B83D-C469-862D-95A22103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A754F6-E10B-4429-1584-FCDBE12D3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26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940926-3B54-D89E-6A17-3CCAA6D93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B071A-6EAB-B205-7D5D-0B4742559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9DADBE-7F57-58B3-5089-DCAB3414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780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43A9D-79B1-5C01-186B-CA0B5479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AA95F-C24C-C92D-D7F0-C6EA3A397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9CE09-3236-87EC-8342-02DF56E5C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CE3BB-8872-5069-4248-6AA2A7062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194FC0-F768-808C-D783-CDA30C367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DB61E-DB0D-F864-DBF0-44EB78F8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562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73C96-4E5D-06D7-F3EB-26D666CB4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EF2B4C-05E1-B76A-FDE7-740F950564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B8485-3B8E-3DA1-C054-68A34D68F0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1EF8E-638A-8FC0-D35B-000DFE448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D94F11-0086-300A-D211-811EF44C2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60F152-33A6-5853-090B-BFAB6FD55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159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9305C6-E009-0C16-212A-94394A497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27C7A-8D52-00B1-9DAE-53FC95E18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B9C66-65CD-214C-3587-71D1D81E2A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873A5-4A75-4818-BC96-A1FAF113D22F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2BE24-FDED-4739-625B-15228615A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8F761-F845-639C-38D5-FEE5D71447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451ED-E0CB-4871-9654-53EA036744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63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9093B-99F1-00FC-CFA2-FD87BB1AE8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891F55-A627-BEE5-08F2-187760D50D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988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84"/>
    </mc:Choice>
    <mc:Fallback xmlns="">
      <p:transition spd="slow" advTm="1748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5DBFB0F-00D0-6CFD-AF3B-E1E1E0D2AA2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106009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31"/>
    </mc:Choice>
    <mc:Fallback xmlns="">
      <p:transition spd="slow" advTm="28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Diya Roy</dc:creator>
  <cp:lastModifiedBy>Diya Roy</cp:lastModifiedBy>
  <cp:revision>1</cp:revision>
  <dcterms:created xsi:type="dcterms:W3CDTF">2023-08-03T04:53:53Z</dcterms:created>
  <dcterms:modified xsi:type="dcterms:W3CDTF">2023-08-03T04:56:19Z</dcterms:modified>
</cp:coreProperties>
</file>

<file path=docProps/thumbnail.jpeg>
</file>